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414471" y="0"/>
            <a:ext cx="7857857" cy="584775"/>
          </a:xfrm>
          <a:prstGeom prst="rect">
            <a:avLst/>
          </a:prstGeom>
          <a:noFill/>
        </p:spPr>
        <p:txBody>
          <a:bodyPr wrap="none" rtlCol="0">
            <a:spAutoFit/>
          </a:bodyPr>
          <a:lstStyle/>
          <a:p>
            <a:r>
              <a:rPr lang="en-US" sz="3200" dirty="0"/>
              <a:t>Chapter 10 &amp; 11: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3135" t="-26087" r="-6583" b="-5217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 of all components is the same, so that can be used to find concentrations of species</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549862"/>
            <a:ext cx="3366718" cy="838454"/>
          </a:xfrm>
          <a:prstGeom prst="rect">
            <a:avLst/>
          </a:prstGeom>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5" y="7550186"/>
            <a:ext cx="2994922" cy="1200329"/>
          </a:xfrm>
          <a:prstGeom prst="rect">
            <a:avLst/>
          </a:prstGeom>
          <a:noFill/>
        </p:spPr>
        <p:txBody>
          <a:bodyPr wrap="non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508365"/>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387920"/>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160053"/>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249543" y="979217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3551</TotalTime>
  <Words>3671</Words>
  <Application>Microsoft Office PowerPoint</Application>
  <PresentationFormat>Custom</PresentationFormat>
  <Paragraphs>462</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19</cp:revision>
  <dcterms:created xsi:type="dcterms:W3CDTF">2024-08-20T15:27:28Z</dcterms:created>
  <dcterms:modified xsi:type="dcterms:W3CDTF">2024-09-18T23:54:52Z</dcterms:modified>
</cp:coreProperties>
</file>